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305" y="6290960"/>
            <a:ext cx="1425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255373"/>
            <a:ext cx="9284043" cy="90615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01.09.2020г.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282914"/>
              </p:ext>
            </p:extLst>
          </p:nvPr>
        </p:nvGraphicFramePr>
        <p:xfrm>
          <a:off x="510746" y="1161529"/>
          <a:ext cx="9630032" cy="5278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5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8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19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5729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2020г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</a:t>
                      </a:r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01.09.2020г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бюджетных средств с учетом</a:t>
                      </a:r>
                      <a:r>
                        <a:rPr lang="ru-RU" sz="1400" b="1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заключенных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договоров гарантии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605 871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178 943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857 934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341 172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1 361 899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856 590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262 200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989 839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626 897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778 633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583 644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476 177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230 916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982 727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379 906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584 479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288 945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535 264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332 527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639 298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387 722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918 150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445 784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373 938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60 064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299 680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199 597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772 779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617 584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1 816 646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842 413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1 395 767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742 126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71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14 175 664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7 377 029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3694</TotalTime>
  <Words>187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01.09.2020г.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395</cp:revision>
  <dcterms:created xsi:type="dcterms:W3CDTF">2018-01-19T11:56:47Z</dcterms:created>
  <dcterms:modified xsi:type="dcterms:W3CDTF">2020-09-10T04:03:37Z</dcterms:modified>
</cp:coreProperties>
</file>